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83" r:id="rId2"/>
    <p:sldId id="398" r:id="rId3"/>
    <p:sldId id="400" r:id="rId4"/>
    <p:sldId id="407" r:id="rId5"/>
    <p:sldId id="408" r:id="rId6"/>
    <p:sldId id="401" r:id="rId7"/>
    <p:sldId id="402" r:id="rId8"/>
    <p:sldId id="403" r:id="rId9"/>
    <p:sldId id="405" r:id="rId10"/>
    <p:sldId id="406" r:id="rId11"/>
    <p:sldId id="404" r:id="rId12"/>
    <p:sldId id="409" r:id="rId13"/>
    <p:sldId id="410" r:id="rId14"/>
    <p:sldId id="411" r:id="rId15"/>
    <p:sldId id="412" r:id="rId16"/>
    <p:sldId id="413" r:id="rId17"/>
    <p:sldId id="414" r:id="rId18"/>
    <p:sldId id="3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10" autoAdjust="0"/>
    <p:restoredTop sz="95799" autoAdjust="0"/>
  </p:normalViewPr>
  <p:slideViewPr>
    <p:cSldViewPr snapToGrid="0" snapToObjects="1">
      <p:cViewPr>
        <p:scale>
          <a:sx n="125" d="100"/>
          <a:sy n="125" d="100"/>
        </p:scale>
        <p:origin x="78" y="7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7" y="1778795"/>
            <a:ext cx="10567319"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All services can be used independently</a:t>
            </a:r>
          </a:p>
        </p:txBody>
      </p:sp>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43340" y="1117884"/>
            <a:ext cx="10310329" cy="5355643"/>
          </a:xfrm>
          <a:prstGeom prst="rect">
            <a:avLst/>
          </a:prstGeom>
        </p:spPr>
      </p:pic>
      <p:pic>
        <p:nvPicPr>
          <p:cNvPr id="16" name="Picture 15"/>
          <p:cNvPicPr>
            <a:picLocks noChangeAspect="1"/>
          </p:cNvPicPr>
          <p:nvPr/>
        </p:nvPicPr>
        <p:blipFill>
          <a:blip r:embed="rId7"/>
          <a:stretch>
            <a:fillRect/>
          </a:stretch>
        </p:blipFill>
        <p:spPr>
          <a:xfrm>
            <a:off x="718923" y="1117883"/>
            <a:ext cx="10759162" cy="5656033"/>
          </a:xfrm>
          <a:prstGeom prst="rect">
            <a:avLst/>
          </a:prstGeom>
        </p:spPr>
      </p:pic>
      <p:pic>
        <p:nvPicPr>
          <p:cNvPr id="6" name="Picture 5"/>
          <p:cNvPicPr>
            <a:picLocks noChangeAspect="1"/>
          </p:cNvPicPr>
          <p:nvPr/>
        </p:nvPicPr>
        <p:blipFill>
          <a:blip r:embed="rId8"/>
          <a:stretch>
            <a:fillRect/>
          </a:stretch>
        </p:blipFill>
        <p:spPr>
          <a:xfrm>
            <a:off x="694986" y="1117882"/>
            <a:ext cx="10785022" cy="5624689"/>
          </a:xfrm>
          <a:prstGeom prst="rect">
            <a:avLst/>
          </a:prstGeom>
        </p:spPr>
      </p:pic>
      <p:sp>
        <p:nvSpPr>
          <p:cNvPr id="7" name="Rectangle 6"/>
          <p:cNvSpPr/>
          <p:nvPr/>
        </p:nvSpPr>
        <p:spPr bwMode="auto">
          <a:xfrm>
            <a:off x="1447800" y="2651760"/>
            <a:ext cx="1965960" cy="182880"/>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087880" y="6111240"/>
            <a:ext cx="3630720" cy="3622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8709</TotalTime>
  <Words>2321</Words>
  <Application>Microsoft Office PowerPoint</Application>
  <PresentationFormat>Widescreen</PresentationFormat>
  <Paragraphs>137</Paragraphs>
  <Slides>18</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363</cp:revision>
  <dcterms:created xsi:type="dcterms:W3CDTF">2015-05-05T21:43:30Z</dcterms:created>
  <dcterms:modified xsi:type="dcterms:W3CDTF">2017-01-19T07:18:43Z</dcterms:modified>
</cp:coreProperties>
</file>